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4" r:id="rId3"/>
    <p:sldId id="299" r:id="rId4"/>
    <p:sldId id="302" r:id="rId5"/>
    <p:sldId id="304" r:id="rId6"/>
    <p:sldId id="315" r:id="rId7"/>
    <p:sldId id="310" r:id="rId8"/>
    <p:sldId id="306" r:id="rId9"/>
    <p:sldId id="316" r:id="rId10"/>
    <p:sldId id="308" r:id="rId11"/>
    <p:sldId id="309" r:id="rId12"/>
    <p:sldId id="313" r:id="rId13"/>
    <p:sldId id="312" r:id="rId14"/>
    <p:sldId id="317" r:id="rId15"/>
    <p:sldId id="318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33CC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>
        <p:scale>
          <a:sx n="89" d="100"/>
          <a:sy n="89" d="100"/>
        </p:scale>
        <p:origin x="48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5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54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81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6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4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9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3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2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C1B7-92FF-4934-9A3A-2E1A1385BAD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6AA519-4F21-4967-A394-DACE7AD41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84325" y="549275"/>
            <a:ext cx="7559675" cy="24511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+mn-ea"/>
              </a:rPr>
              <a:t>В</a:t>
            </a:r>
            <a: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икторина</a:t>
            </a:r>
            <a: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посвященная </a:t>
            </a:r>
            <a: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b="1" kern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b="1" kern="18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Дню охраны труда»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609810" cy="460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28" y="260648"/>
            <a:ext cx="7130753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нарушения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28" y="1124744"/>
            <a:ext cx="7397255" cy="54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«Производственный травматизм»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Вы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несколько проблемных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и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 с карточками соответствия по травмам, которые вы можете получить на рабочем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месте. В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карточках вы должны выбрать правильный алгоритм оказания первой помощи при полученной травме.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9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Карточка-соответствия №1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 вы получили такие травмы: ушиб и артериальное кровотечение вследствие разреза артерии на руке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Вам необходимо из предложенного ниже алгоритма выбрать для каждого вида травмы правильный алгоритм оказания первой помощи потерпевшему.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оказания первой помощи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 жгут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 давящая повязка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 покой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 тугая повязка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 холод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  приподнятое положение поврежденной части тела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  максимальное сгибание конечностей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   возвышенное положение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    доставка в больницу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</a:p>
        </p:txBody>
      </p:sp>
    </p:spTree>
    <p:extLst>
      <p:ext uri="{BB962C8B-B14F-4D97-AF65-F5344CB8AC3E}">
        <p14:creationId xmlns:p14="http://schemas.microsoft.com/office/powerpoint/2010/main" val="15237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Карточка-соответствия №2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 вы получили такие травмы: растяжение и венозное кровотечение вследствие разреза вены на руке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Вам необходимо из предложенного ниже алгоритма выбрать для каждого вида травмы правильный алгоритм оказания первой помощи потерпевшему.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оказания первой помощи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1.жгут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2.давящая повязка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4.тугая повязка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5.холод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6.приподнятое положение поврежденной части тела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7.максимальное сгибание конечностей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8.возвышенное положение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9.доставка в больницу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10.искусственное дыхание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78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конкретных ситуаций: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 время обслуживания клиента к вам пришла подруга и вы с ней разговариваете. В этот момент вы наносите ножницами себе травму: разрез руки который сопровождается кровотечением. Какие нарушения можно отметить в данном случае? И   как остановить капиллярное кровотечение?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Перед тем как производить обслуживание клиента, который решил провести окрашивание волос у вас произошла ссора с работодателем и вы   под впечатлением этого разговора начали окрашивание, при этом вы не одели перчатки, хотя у вас очень чувствительная кожа и не произвели пробу клиенту на аллергическую реакцию.   К чему это может привести?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580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3"/>
            <a:ext cx="7056784" cy="529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– Всемирный день охраны труда, который отмечается в странах мира с 2001 года, по решению Международной организации труда /МОТ/. Идея учреждения Всемирного дня охраны труда связана с Международным днем памяти рабочих, погибших или получивших травмы на работе.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оценкам Международной организации труда ежегодно в результате несчастных случаев на производстве и профессиональных заболеваний в мире умирает два миллиона человек, то есть около шести тысяч рабочих ежедневно, причем количество погибших ежегодно возрастает на 10 %. Еще 270 миллионов становятся жертвами несчастных случаев на производстве. Ежегодно регистрируется 160 миллионов человек, страдающих профзаболеваниями.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более ценного, чем жизнь. Нет ничего более очевидного и неопровержимого для человека, чем право на жизнь. Большая часть населения мира проводит более трети сознательной жизни на рабочем месте, внося свой вклад в развитие общества. Если жизнь на рабочем месте подвергается опасности, то пропадает основа для производительной занятости и социально-экономического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9402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викторины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5040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закрепление знаний по охране труда,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«БОГ СОЗДАЛ ЧЕЛОВЕКА, НО НЕ СОЗДАЛ К НЕМУ ЗАПАСНЫХ ЧАСТЕЙ»</a:t>
            </a: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90" y="141277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Разминка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“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Гонка за лидером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нарушения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конкурс «Производственный травматизм»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“Разминка”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 каждый правильный ответ вы получите по 1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баллу)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труда это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Личная ответственность за безопасность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Обеспечение безопасности жизнедеятельности учреждения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Улучшение условий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 работников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Система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жизни и здоровья работников в процессе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трудовой деятельности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включающая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Пожаром называется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процесс окисления (химической реакции окислителя с веществом, сопровождающийся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выделением тепла и пламени;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неконтролируемое горение, наносящее вред жизни и здоровью человеку, интересам государства, сопровождающееся огнем, искрами, токсическими продуктами горения, дымом, повышенной температурой;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мгновенное горение с разложением горючего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314298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“Разминка”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 каждый правильный ответ вы получите по 1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баллу)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Действие сотрудника при обнаружении пожара?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4.Эвакуационное освещение предназначено для: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обеспечения нормального выполнения трудового процесса, прохода людей;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обеспечения вывода людей из производственного помещения при авариях;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освещения вдоль границ территории предприятия;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продолжения работы при внезапном отключении энергоснабжения.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Какой вид инструктажа по охране труда проводится с работником перед выполнением работ, не связанных с его функциональными обязанностями?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целевой;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внеплановый;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повторный;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вводный. </a:t>
            </a:r>
          </a:p>
        </p:txBody>
      </p:sp>
    </p:spTree>
    <p:extLst>
      <p:ext uri="{BB962C8B-B14F-4D97-AF65-F5344CB8AC3E}">
        <p14:creationId xmlns:p14="http://schemas.microsoft.com/office/powerpoint/2010/main" val="190849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38807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блиц - вопросы в которые включены разносторонние темы. Вам уважаемые игроки за 1 мин надо ответить на 16 вопросов. Каждый правильный ответ приносит команде 1 балл.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362" y="548680"/>
            <a:ext cx="593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конкурс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“Гонка за лидером”.</a:t>
            </a:r>
          </a:p>
        </p:txBody>
      </p:sp>
    </p:spTree>
    <p:extLst>
      <p:ext uri="{BB962C8B-B14F-4D97-AF65-F5344CB8AC3E}">
        <p14:creationId xmlns:p14="http://schemas.microsoft.com/office/powerpoint/2010/main" val="18071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7864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“Электробезопасность”.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1.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Почему электричество считается одним из самых опасных производственных факторов?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измеряется сила тока?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.Какая величина электрического тока называется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 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отпускающей?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Вопрос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факторы влияют на степень поражения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человека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электрическим током?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5. 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способы защиты от поражения </a:t>
            </a:r>
            <a:endParaRPr lang="ru-RU" sz="26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электрическим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током вы знаете?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Вопрос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схема действий при поражении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электрическим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током?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0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19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Каким огнетушителем нельзя тушить электропровода под напряжением?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Мгновенное освобождение большого количества энергии?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Какое природное лекарственное средство можно использовать в качестве дезинфицирующего средства при капиллярном кровотечении?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Повреждение тканей тела из-за высокой температуры?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Что самое страшное при пожаре для людей?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какому номеру звонить в МЧС при экстренных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по-другому называют повреждение?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Аппарат для ликвидации возгорания?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То, что может поразить при касании оголенных проводов?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главные условия при оказании первой помощи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Газы, образующиеся при сгорании топлива?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Химический элемент, используемый для очистки воды?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Универсальное средство защиты дыхания?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Комплекс предупредительных мер?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Какая ЧС описано в сказке «Кошкин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дом»?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Правовой акт, регулирующий социально-трудовые отношения в организации и заключаемый работниками и работодателем? </a:t>
            </a:r>
          </a:p>
        </p:txBody>
      </p:sp>
    </p:spTree>
    <p:extLst>
      <p:ext uri="{BB962C8B-B14F-4D97-AF65-F5344CB8AC3E}">
        <p14:creationId xmlns:p14="http://schemas.microsoft.com/office/powerpoint/2010/main" val="38830963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</TotalTime>
  <Words>713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Викторина, посвященная  «Дню охраны труда» </vt:lpstr>
      <vt:lpstr>Презентация PowerPoint</vt:lpstr>
      <vt:lpstr>Цель  викторины </vt:lpstr>
      <vt:lpstr>Презентация PowerPoint</vt:lpstr>
      <vt:lpstr>І конкурс. “Разминка” (за каждый правильный ответ вы получите по 1 баллу) </vt:lpstr>
      <vt:lpstr>І конкурс. “Разминка” (за каждый правильный ответ вы получите по 1 баллу) </vt:lpstr>
      <vt:lpstr>Презентация PowerPoint</vt:lpstr>
      <vt:lpstr>ІІI этап.  “Электробезопасность”.</vt:lpstr>
      <vt:lpstr>Презентация PowerPoint</vt:lpstr>
      <vt:lpstr>III конкурс. “Найдите нарушения”.</vt:lpstr>
      <vt:lpstr>Презентация PowerPoint</vt:lpstr>
      <vt:lpstr>VI этап. «Производственный травматизм»   Вы должны решить несколько проблемных ситуаций и разобраться с карточками соответствия по травмам, которые вы можете получить на рабочем месте. В этих карточках вы должны выбрать правильный алгоритм оказания первой помощи при полученной травме.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СИГНАЛЬНЫЕ ЦВЕТА И ЗНАКИ БЕЗОПАСНОСТИ</dc:title>
  <dc:creator>1</dc:creator>
  <cp:lastModifiedBy>Глаголева Ирина Ивановна</cp:lastModifiedBy>
  <cp:revision>89</cp:revision>
  <dcterms:created xsi:type="dcterms:W3CDTF">2013-07-14T11:25:41Z</dcterms:created>
  <dcterms:modified xsi:type="dcterms:W3CDTF">2020-05-24T17:35:56Z</dcterms:modified>
</cp:coreProperties>
</file>