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BA2FF-3BCB-FAB3-A7C9-0F837A593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80" y="412772"/>
            <a:ext cx="7766936" cy="1646302"/>
          </a:xfrm>
        </p:spPr>
        <p:txBody>
          <a:bodyPr/>
          <a:lstStyle/>
          <a:p>
            <a:pPr algn="l"/>
            <a:r>
              <a:rPr lang="ru-RU" dirty="0"/>
              <a:t>Семейный детский сад</a:t>
            </a:r>
            <a:br>
              <a:rPr lang="ru-RU" dirty="0"/>
            </a:br>
            <a:r>
              <a:rPr lang="ru-RU" sz="4000" dirty="0"/>
              <a:t>Группа 10 -1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9F9D56-ACD7-000B-FBB9-85CC6CF92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75230" y="2059074"/>
            <a:ext cx="7766936" cy="1096899"/>
          </a:xfrm>
        </p:spPr>
        <p:txBody>
          <a:bodyPr/>
          <a:lstStyle/>
          <a:p>
            <a:r>
              <a:rPr lang="ru-RU" b="1" dirty="0"/>
              <a:t>Младший воспитатель Крючина Кристина Викторовна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D44995-A0AD-69B5-F519-2596B77E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5" y="2795081"/>
            <a:ext cx="2366674" cy="35513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9AAFE-6F17-292A-E8F8-32244246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264" y="2795081"/>
            <a:ext cx="4735197" cy="35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67236-A601-D65F-59EF-0A004BB1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97" y="374210"/>
            <a:ext cx="8596668" cy="1320800"/>
          </a:xfrm>
        </p:spPr>
        <p:txBody>
          <a:bodyPr/>
          <a:lstStyle/>
          <a:p>
            <a:r>
              <a:rPr lang="ru-RU" dirty="0"/>
              <a:t>Творческая деятельность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D11C368-8843-878B-9416-19F3270863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87" y="1373814"/>
            <a:ext cx="2653812" cy="199035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2BB156C-DAB1-BC1F-ED3F-37559C267F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86239" y="1373814"/>
            <a:ext cx="2740248" cy="205518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888CBF-E0F8-A85D-04C2-8ED0CB5C0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746" y="1373814"/>
            <a:ext cx="2854853" cy="20551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2B6722-EDA9-A85D-36EA-359F5147D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7" y="3870307"/>
            <a:ext cx="2740248" cy="20551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858518-DEB2-85A9-53C4-58E166952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239" y="3764481"/>
            <a:ext cx="2039482" cy="2719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EBBC94-33D1-361D-9C03-0444548D634D}"/>
              </a:ext>
            </a:extLst>
          </p:cNvPr>
          <p:cNvSpPr txBox="1"/>
          <p:nvPr/>
        </p:nvSpPr>
        <p:spPr>
          <a:xfrm>
            <a:off x="6246891" y="4024878"/>
            <a:ext cx="3385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Мы рисуем и творим, чтобы лучше был наш мир!</a:t>
            </a:r>
          </a:p>
        </p:txBody>
      </p:sp>
    </p:spTree>
    <p:extLst>
      <p:ext uri="{BB962C8B-B14F-4D97-AF65-F5344CB8AC3E}">
        <p14:creationId xmlns:p14="http://schemas.microsoft.com/office/powerpoint/2010/main" val="174057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9F293-171A-96CC-2514-91F8F2FC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9477"/>
            <a:ext cx="8596668" cy="1320800"/>
          </a:xfrm>
        </p:spPr>
        <p:txBody>
          <a:bodyPr/>
          <a:lstStyle/>
          <a:p>
            <a:r>
              <a:rPr lang="ru-RU" dirty="0"/>
              <a:t>Развитие речи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C40792-002C-36CC-0099-C709D1EC0B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3609" y="2082046"/>
            <a:ext cx="2911077" cy="38814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E6149C9-D280-1F52-CDDD-7E9DB4945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8782" y="2082045"/>
            <a:ext cx="2911077" cy="38814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4DC3FC-47AD-A61D-C8FA-5135CCDAD4BF}"/>
              </a:ext>
            </a:extLst>
          </p:cNvPr>
          <p:cNvSpPr txBox="1"/>
          <p:nvPr/>
        </p:nvSpPr>
        <p:spPr>
          <a:xfrm>
            <a:off x="933609" y="1104523"/>
            <a:ext cx="611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Хоть пока и по слогам – </a:t>
            </a:r>
          </a:p>
          <a:p>
            <a:r>
              <a:rPr lang="ru-RU" dirty="0"/>
              <a:t>Книгу я читаю сам!</a:t>
            </a:r>
          </a:p>
        </p:txBody>
      </p:sp>
    </p:spTree>
    <p:extLst>
      <p:ext uri="{BB962C8B-B14F-4D97-AF65-F5344CB8AC3E}">
        <p14:creationId xmlns:p14="http://schemas.microsoft.com/office/powerpoint/2010/main" val="346800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6C9F5-09C5-02EB-9347-7BAABEFD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8849"/>
            <a:ext cx="8596668" cy="1320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Любим мы не только бегать,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Веселиться и играть.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Кроме этого мы любим,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Лепить, творить и рисовать!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C8097D7-B97E-A8B2-19A1-351965D363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681632"/>
            <a:ext cx="2418422" cy="181381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6B01F08-818D-85A0-A8E7-9E5D9E6F45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50024" y="1681633"/>
            <a:ext cx="2445976" cy="1834482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D8F1E7-5DE0-80D7-1FE0-96972E897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192" y="1681632"/>
            <a:ext cx="2571750" cy="3429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DFD362-9B94-33A6-EEDF-DEDBAD0DE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3800083"/>
            <a:ext cx="2064427" cy="27525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8A444-C6C1-BE33-532B-EB90A0FF6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101" y="3800082"/>
            <a:ext cx="2064428" cy="27525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B6CEDD-466A-7CD5-04FE-7A47F08EF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722" y="4508625"/>
            <a:ext cx="1533020" cy="20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2F03-2704-8D4E-85D6-2DCDECD9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228346"/>
            <a:ext cx="8596668" cy="222413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Посадили огород,</a:t>
            </a:r>
            <a:br>
              <a:rPr lang="ru-RU" sz="2200" dirty="0"/>
            </a:br>
            <a:r>
              <a:rPr lang="ru-RU" sz="2200" dirty="0"/>
              <a:t>Посмотрите, что растет!</a:t>
            </a:r>
            <a:br>
              <a:rPr lang="ru-RU" sz="2200" dirty="0"/>
            </a:br>
            <a:r>
              <a:rPr lang="ru-RU" sz="2200" dirty="0"/>
              <a:t>Будем мы ухаживать,</a:t>
            </a:r>
            <a:br>
              <a:rPr lang="ru-RU" sz="2200" dirty="0"/>
            </a:br>
            <a:r>
              <a:rPr lang="ru-RU" sz="2200" dirty="0"/>
              <a:t>Будем поливать,</a:t>
            </a:r>
            <a:br>
              <a:rPr lang="ru-RU" sz="2200" dirty="0"/>
            </a:br>
            <a:r>
              <a:rPr lang="ru-RU" sz="2200" dirty="0"/>
              <a:t>Будем за росточками</a:t>
            </a:r>
            <a:br>
              <a:rPr lang="ru-RU" sz="2200" dirty="0"/>
            </a:br>
            <a:r>
              <a:rPr lang="ru-RU" sz="2200" dirty="0"/>
              <a:t>Дружно наблюдать!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EB8C9FF-FC18-6FCB-1BFB-685AB662B2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953" y="2291865"/>
            <a:ext cx="1523374" cy="203116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E0C05D9-ADD7-6AC5-0205-BDFE8D656B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14640" y="4055953"/>
            <a:ext cx="1774738" cy="236631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D5FE63-E9BF-68FB-EAFD-791BB95BE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298" y="2291865"/>
            <a:ext cx="1523374" cy="20311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F075C1-8250-8DDB-A854-4D7534707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037" y="4055953"/>
            <a:ext cx="1774738" cy="23663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9A97F2-B0EF-C693-4457-BCE6458EC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110" y="289219"/>
            <a:ext cx="2183661" cy="29115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0ED2C3-BEE3-4E7E-A7A4-16148880B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440" y="2624938"/>
            <a:ext cx="2848000" cy="37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B876C-A846-6A57-16EF-BF9C2A3D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14" y="156238"/>
            <a:ext cx="8596668" cy="1320800"/>
          </a:xfrm>
        </p:spPr>
        <p:txBody>
          <a:bodyPr/>
          <a:lstStyle/>
          <a:p>
            <a:r>
              <a:rPr lang="ru-RU" dirty="0"/>
              <a:t>Наш активный отдых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AC2FD4F-482A-75D3-3485-1168A2EA73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715" y="816639"/>
            <a:ext cx="1703728" cy="22716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4C679E4-07E2-6F5A-3774-2F498F3D4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03689" y="816638"/>
            <a:ext cx="1703729" cy="227163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FB7339-E290-3202-1653-C3E353FD3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63" y="816638"/>
            <a:ext cx="1703730" cy="22716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20C7A6-ACD3-D770-E79D-89280D34F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638" y="816638"/>
            <a:ext cx="1703730" cy="22716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56DF95-0BFC-4277-5FC4-F46A426D9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13" y="3769724"/>
            <a:ext cx="1703729" cy="2271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4D08BE-70BC-A94D-56A0-43E954690F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689" y="3769724"/>
            <a:ext cx="1703729" cy="22716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966A89-EE5B-F976-F8BA-40C76EB07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663" y="3769723"/>
            <a:ext cx="1703729" cy="22716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89CAE6-ED09-C73E-607A-395DE54EA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638" y="3769723"/>
            <a:ext cx="1703730" cy="22716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DC1108-C22A-A759-5932-8A1201B22D6C}"/>
              </a:ext>
            </a:extLst>
          </p:cNvPr>
          <p:cNvSpPr txBox="1"/>
          <p:nvPr/>
        </p:nvSpPr>
        <p:spPr>
          <a:xfrm>
            <a:off x="3730028" y="6337426"/>
            <a:ext cx="418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Таманский полуостров</a:t>
            </a:r>
          </a:p>
        </p:txBody>
      </p:sp>
    </p:spTree>
    <p:extLst>
      <p:ext uri="{BB962C8B-B14F-4D97-AF65-F5344CB8AC3E}">
        <p14:creationId xmlns:p14="http://schemas.microsoft.com/office/powerpoint/2010/main" val="37282830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95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Семейный детский сад Группа 10 -1 </vt:lpstr>
      <vt:lpstr>Творческая деятельность</vt:lpstr>
      <vt:lpstr>Развитие речи</vt:lpstr>
      <vt:lpstr>Любим мы не только бегать, Веселиться и играть. Кроме этого мы любим, Лепить, творить и рисовать!</vt:lpstr>
      <vt:lpstr>Посадили огород, Посмотрите, что растет! Будем мы ухаживать, Будем поливать, Будем за росточками Дружно наблюдать! </vt:lpstr>
      <vt:lpstr>Наш активный отдых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Кристина Крючина</dc:creator>
  <cp:lastModifiedBy>Кристина Крючина</cp:lastModifiedBy>
  <cp:revision>1</cp:revision>
  <dcterms:created xsi:type="dcterms:W3CDTF">2025-10-01T07:59:53Z</dcterms:created>
  <dcterms:modified xsi:type="dcterms:W3CDTF">2025-10-01T08:45:19Z</dcterms:modified>
</cp:coreProperties>
</file>